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84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6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02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19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78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09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80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1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15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7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142E-B6C9-46E7-B638-AAA8B51ABCD9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D67D2-BFCA-4EE4-98A0-D1C762207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11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0" dirty="0" smtClean="0"/>
              <a:t>Ремнев Антон, 10 Б</a:t>
            </a:r>
            <a:r>
              <a:rPr lang="ru-RU" sz="2000" b="0" smtClean="0"/>
              <a:t>, школа 1260</a:t>
            </a:r>
            <a:br>
              <a:rPr lang="ru-RU" sz="2000" b="0" smtClean="0"/>
            </a:br>
            <a:r>
              <a:rPr lang="ru-RU" sz="2000" b="0" smtClean="0"/>
              <a:t>2015 г.</a:t>
            </a:r>
            <a:endParaRPr lang="ru-RU" sz="2000" b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7772400" cy="1500187"/>
          </a:xfrm>
        </p:spPr>
        <p:txBody>
          <a:bodyPr/>
          <a:lstStyle/>
          <a:p>
            <a:pPr algn="ctr"/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институты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39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98596"/>
            <a:ext cx="47981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институты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305342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Общество формируется из системы социальных институтов и представляет собой сложную совокупность экономических, политических, правовых, духовных отношений, обеспечивающих его целостность как социальной системы.</a:t>
            </a:r>
          </a:p>
          <a:p>
            <a:r>
              <a:rPr lang="ru-RU" b="1" dirty="0" smtClean="0"/>
              <a:t>Социальный институт в социологической интерпретации рассматривается как исторически сложившиеся, устойчивые формы организации совместной деятельности людей; в более узком смысле — это организованная система социальных связей и норм, призванная удовлетворить основные потребности общества, социальных групп и личности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59260"/>
            <a:ext cx="2914464" cy="2553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1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74838"/>
            <a:ext cx="6390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Социальные институты (</a:t>
            </a:r>
            <a:r>
              <a:rPr lang="ru-RU" dirty="0" err="1" smtClean="0"/>
              <a:t>insitutum</a:t>
            </a:r>
            <a:r>
              <a:rPr lang="ru-RU" dirty="0" smtClean="0"/>
              <a:t> — учреждение) — ценностно-нормативные комплексы (ценности, правила, нормы, установки, образцы, стандарты поведения в определенных ситуациях), а также органы и организации, обеспечивающие их реализацию и утверждение в жизни общества.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17915" y="332656"/>
            <a:ext cx="2908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Понятие: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29164"/>
            <a:ext cx="4067985" cy="270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65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50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 элементы общества связаны между собой общественными отношениями — связями, возникающими </a:t>
            </a:r>
            <a:r>
              <a:rPr lang="ru-RU" dirty="0" err="1" smtClean="0"/>
              <a:t>междусоциальными</a:t>
            </a:r>
            <a:r>
              <a:rPr lang="ru-RU" dirty="0" smtClean="0"/>
              <a:t> группами и внутри них в процессе материальной (экономической) и духовной (политической, правовой, культурной) деятельности.</a:t>
            </a:r>
          </a:p>
          <a:p>
            <a:r>
              <a:rPr lang="ru-RU" dirty="0" smtClean="0"/>
              <a:t>В процессе развития общества некоторые связи могут отмирать, некоторые — появляться. Связи, которые доказали свою пользу для общества, упорядочиваются, становятся общезначимыми образцами и в дальнейшем повторяются из поколения в поколение. Чем стабильнее эти полезные для общества связи, тем устойчивее само общество.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581977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71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96" y="49335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Социальными институтами (от лат. </a:t>
            </a:r>
            <a:r>
              <a:rPr lang="ru-RU" dirty="0" err="1" smtClean="0"/>
              <a:t>institutum</a:t>
            </a:r>
            <a:r>
              <a:rPr lang="ru-RU" dirty="0" smtClean="0"/>
              <a:t> — устройство) называются элементы общества, представляющие стабильные формы организации и регулировании общественной жизни. Такие институты общества, как государство, образование, семья и т.д., упорядочивают социальные отношения, регулируют деятельность людей и их поведение в обществе.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Основная </a:t>
            </a:r>
            <a:r>
              <a:rPr lang="ru-RU" dirty="0" smtClean="0">
                <a:solidFill>
                  <a:srgbClr val="FF0000"/>
                </a:solidFill>
              </a:rPr>
              <a:t>цель</a:t>
            </a:r>
            <a:r>
              <a:rPr lang="ru-RU" dirty="0" smtClean="0"/>
              <a:t> социальных институтов — достижение стабильности в ходе развития общества. В соответствии с этой целью выделяют функции институтов:</a:t>
            </a:r>
          </a:p>
          <a:p>
            <a:r>
              <a:rPr lang="ru-RU" dirty="0" smtClean="0"/>
              <a:t>удовлетворение потребностей общества;</a:t>
            </a:r>
          </a:p>
          <a:p>
            <a:r>
              <a:rPr lang="ru-RU" dirty="0" smtClean="0"/>
              <a:t>регуляция социальных процессов (в ходе которых обычно эти потребности удовлетворяются).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777" y="4391596"/>
            <a:ext cx="3701920" cy="246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82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08872"/>
            <a:ext cx="2977505" cy="2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47057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Потребности</a:t>
            </a:r>
            <a:r>
              <a:rPr lang="ru-RU" dirty="0" smtClean="0"/>
              <a:t>, которые удовлетворяются социальными институтами, многообразны. Например, потребность общества в безопасности может поддерживаться институтом обороны, духовные потребности — церковью, потребности в познании окружающего мира — наукой. Каждый институт может удовлетворять несколько потребностей (церковь способна удовлетворять собственно религиозные, моральные, культурные потребности), а одна и та же потребность — удовлетворяться разными институтами (духовные потребности могут удовлетворяться искусством, наукой, религией и т.д.).</a:t>
            </a:r>
          </a:p>
          <a:p>
            <a:r>
              <a:rPr lang="ru-RU" dirty="0" smtClean="0"/>
              <a:t>Процесс удовлетворения потребностей (скажем, потребление товаров) может институционально регулироваться. Например, существуют правовые ограничения на покупку ряда товаров (оружия, алкоголя, табака). Процесс удовлетворения потребности общества в образовании регулируется институтами начального, среднего, высшего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43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9182" y="404663"/>
            <a:ext cx="5028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социальные институты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55" y="1046448"/>
            <a:ext cx="91142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5A3696"/>
                </a:solidFill>
                <a:effectLst/>
                <a:latin typeface="Arial"/>
              </a:rPr>
              <a:t>Семья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 -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важнейший социальный институт родства, связывающий индивидов общностью быта и взаимной моральной ответственностью. Семья выполняет ряд функций: экономическую (ведение хозяйства), репродуктивную (рождение детей), воспитательную (передача ценностей, норм, образцов) и т.д.</a:t>
            </a:r>
          </a:p>
          <a:p>
            <a:endParaRPr lang="ru-RU" dirty="0">
              <a:solidFill>
                <a:srgbClr val="000000"/>
              </a:solidFill>
              <a:latin typeface="Arial"/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Государство</a:t>
            </a:r>
            <a:r>
              <a:rPr lang="ru-RU" dirty="0" smtClean="0"/>
              <a:t> — основной политический институт, осуществляющий управление обществом и обеспечивающий его безопасность. Государство выполняет внутренние функции, среди которых хозяйственная (регулирование экономики), стабилизационная (поддержание стабильности в обществе), координационная (обеспечение общественного согласия), обеспечения защиты населения (защита прав, законности, социальное обеспечение) и многие другие. Существуют и внешние функции: обороны (в случае войны) и международного сотрудничества (для защиты интересов страны на международной арене).</a:t>
            </a:r>
          </a:p>
          <a:p>
            <a:endParaRPr lang="ru-RU" dirty="0"/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Образование</a:t>
            </a:r>
            <a:r>
              <a:rPr lang="ru-RU" dirty="0" smtClean="0"/>
              <a:t> — социальный институт культуры, обеспечивающий воспроизводство и развитие общества путем организованной передачи социального опыта в виде знаний, умений, навыков. К основным функциям образования относят адаптационную (подготовку к жизни и труду в обществе), профессиональную (обучение специалистов), гражданскую (подготовку- гражданина), обще культурную (приобщение к культурным ценностям), гуманистическую (раскрытие личностного потенциала)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01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56" y="255625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Церковь</a:t>
            </a:r>
            <a:r>
              <a:rPr lang="ru-RU" dirty="0" smtClean="0"/>
              <a:t> - религиозный институт, сформированный на основе единого вероисповедания. Члены церкви разделяют общие нормы, догматы, правила поведения и делятся на священство и мирян. Церковь выполняет такие функции: мировоззренческую (определяет взгляды на мир), компенсаторную (предлагает утешение и примирение), интегрирующую (объединяет верующих), общекультурную (приобщает к культурным ценностям) и проч.</a:t>
            </a:r>
          </a:p>
          <a:p>
            <a:endParaRPr lang="ru-RU" dirty="0"/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Наука</a:t>
            </a:r>
            <a:r>
              <a:rPr lang="ru-RU" dirty="0" smtClean="0"/>
              <a:t> — особый социокультурный институт по производству объективных знаний. В числе функций науки — познавательная (способствует познанию мира), объяснительная (интерпретирует знания), мировоззренческая (определяет взгляды на мир), прогностическая (выстраивает прогнозы), социальная (изменяет общество) и производительная (определяет процесс производства).</a:t>
            </a:r>
          </a:p>
          <a:p>
            <a:endParaRPr lang="ru-RU" dirty="0"/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Право</a:t>
            </a:r>
            <a:r>
              <a:rPr lang="ru-RU" dirty="0" smtClean="0"/>
              <a:t> — социальный институт, система общеобязательных норм и отношений, охраняемых государством. Государство при помощи права регулирует поведение людей и социальных групп, закрепляя определенные отношения в качестве обязательных. Основные функции права: регулятивная (регулирует общественные отношения) и охранительная (охраняет те отношения, которые полезны для общества в целом).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80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Все рассмотренные выше элементы социальных институтов освещены с точки зрения именно социальных институтов, но возможны и другие подходы к ним. Например, наука может быть рассмотрена не только как социальный институт, но и как особая форма познавательной деятельности или как система знаний; семья — это не только институт, но и малая социальная группа.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47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641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Ремнев Антон, 10 Б, школа 1260 2015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Teacher</cp:lastModifiedBy>
  <cp:revision>2</cp:revision>
  <dcterms:created xsi:type="dcterms:W3CDTF">2015-05-18T18:47:37Z</dcterms:created>
  <dcterms:modified xsi:type="dcterms:W3CDTF">2015-08-18T08:19:15Z</dcterms:modified>
</cp:coreProperties>
</file>